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7925"/>
            <a:ext cx="7772400" cy="1992526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EF22"/>
                </a:solidFill>
                <a:latin typeface="Apple Chancery"/>
                <a:cs typeface="Apple Chancery"/>
              </a:rPr>
              <a:t>Foreign Language</a:t>
            </a:r>
            <a:br>
              <a:rPr lang="en-US" sz="6000" dirty="0" smtClean="0">
                <a:solidFill>
                  <a:srgbClr val="FFEF22"/>
                </a:solidFill>
                <a:latin typeface="Apple Chancery"/>
                <a:cs typeface="Apple Chancery"/>
              </a:rPr>
            </a:br>
            <a:r>
              <a:rPr lang="en-US" sz="6000" dirty="0" smtClean="0">
                <a:solidFill>
                  <a:srgbClr val="FFEF22"/>
                </a:solidFill>
                <a:latin typeface="Apple Chancery"/>
                <a:cs typeface="Apple Chancery"/>
              </a:rPr>
              <a:t>National Honor Society</a:t>
            </a:r>
            <a:endParaRPr lang="en-US" sz="6000" dirty="0">
              <a:solidFill>
                <a:srgbClr val="FFEF22"/>
              </a:solidFill>
              <a:latin typeface="Apple Chancery"/>
              <a:cs typeface="Apple Chancer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EF22"/>
                </a:solidFill>
              </a:rPr>
              <a:t>Induction Ceremony</a:t>
            </a:r>
          </a:p>
          <a:p>
            <a:r>
              <a:rPr lang="en-US" dirty="0" smtClean="0">
                <a:solidFill>
                  <a:srgbClr val="FFEF22"/>
                </a:solidFill>
              </a:rPr>
              <a:t>December 18, 2013</a:t>
            </a:r>
            <a:endParaRPr lang="en-US" dirty="0">
              <a:solidFill>
                <a:srgbClr val="FFEF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07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6627"/>
            <a:ext cx="8229600" cy="2807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EF22"/>
                </a:solidFill>
              </a:rPr>
              <a:t>“Without language, one cannot talk to people and understand them; one cannot share their hopes and aspirations, grasp their history, appreciate their poetry, or savor their songs.</a:t>
            </a:r>
            <a:r>
              <a:rPr lang="en-US" sz="2400" dirty="0" smtClean="0">
                <a:solidFill>
                  <a:srgbClr val="FFEF22"/>
                </a:solidFill>
              </a:rPr>
              <a:t>”</a:t>
            </a:r>
          </a:p>
          <a:p>
            <a:pPr marL="0" indent="0">
              <a:buNone/>
            </a:pPr>
            <a:endParaRPr lang="en-US" sz="1000" dirty="0" smtClean="0">
              <a:solidFill>
                <a:srgbClr val="FFEF22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EF22"/>
                </a:solidFill>
              </a:rPr>
              <a:t>“If you talk to a man in a language he understands, that goes to his head. If you talk to him in his language, that goes to his heart.”</a:t>
            </a:r>
            <a:endParaRPr lang="en-US" sz="2400" dirty="0" smtClean="0">
              <a:solidFill>
                <a:srgbClr val="FFEF2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4902" y="3025985"/>
            <a:ext cx="2366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Nelson Mandela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144" y="3679765"/>
            <a:ext cx="3748758" cy="281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3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18</TotalTime>
  <Words>80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 Black </vt:lpstr>
      <vt:lpstr>Foreign Language National Honor Society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Foreign Language National Honor Society</dc:title>
  <dc:creator>Ellen Dill</dc:creator>
  <cp:lastModifiedBy>Ellen Dill</cp:lastModifiedBy>
  <cp:revision>2</cp:revision>
  <dcterms:created xsi:type="dcterms:W3CDTF">2013-12-18T00:11:48Z</dcterms:created>
  <dcterms:modified xsi:type="dcterms:W3CDTF">2013-12-18T00:29:53Z</dcterms:modified>
</cp:coreProperties>
</file>